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72" r:id="rId12"/>
  </p:sldIdLst>
  <p:sldSz cx="14630400" cy="8229600"/>
  <p:notesSz cx="8229600" cy="14630400"/>
  <p:embeddedFontLst>
    <p:embeddedFont>
      <p:font typeface="Alexandria" panose="020B0604020202020204" charset="-78"/>
      <p:regular r:id="rId14"/>
    </p:embeddedFont>
    <p:embeddedFont>
      <p:font typeface="Nobile" panose="020B0604020202020204" charset="0"/>
      <p:regular r:id="rId15"/>
    </p:embeddedFont>
    <p:embeddedFont>
      <p:font typeface="Raleway" pitchFamily="2" charset="0"/>
      <p:regular r:id="rId16"/>
      <p:bold r:id="rId17"/>
    </p:embeddedFont>
    <p:embeddedFont>
      <p:font typeface="Roboto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607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4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1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hyperlink" Target="http://bit.ly/3CpZtT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devhammad0" TargetMode="External"/><Relationship Id="rId4" Type="http://schemas.openxmlformats.org/officeDocument/2006/relationships/hyperlink" Target="https://www.linkedin.com/in/devhammad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Building AI Agents with LangChain and LangGraph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Discover how to combine LangChain and LangGraph. Create sophisticated AI assistants capable of complex conversations and tasks.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58867" y="972623"/>
            <a:ext cx="6112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u="sng" spc="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PIAIC Detailed Syllabus</a:t>
            </a:r>
            <a:endParaRPr lang="en-US" sz="4450" b="1" spc="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492" y="2135030"/>
            <a:ext cx="2583299" cy="2583299"/>
          </a:xfrm>
          <a:prstGeom prst="rect">
            <a:avLst/>
          </a:prstGeom>
        </p:spPr>
      </p:pic>
      <p:pic>
        <p:nvPicPr>
          <p:cNvPr id="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3480"/>
            <a:ext cx="13042822" cy="228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03" y="4518399"/>
            <a:ext cx="2850436" cy="2850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3D09B0-36F7-7718-2350-700AF71260C4}"/>
              </a:ext>
            </a:extLst>
          </p:cNvPr>
          <p:cNvSpPr txBox="1"/>
          <p:nvPr/>
        </p:nvSpPr>
        <p:spPr>
          <a:xfrm>
            <a:off x="480829" y="628778"/>
            <a:ext cx="10257720" cy="216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60" b="1" dirty="0"/>
              <a:t>Stay Connected &amp; Keep Learning!</a:t>
            </a:r>
          </a:p>
          <a:p>
            <a:r>
              <a:rPr lang="en-US" sz="3360" dirty="0"/>
              <a:t>🔗 </a:t>
            </a:r>
            <a:r>
              <a:rPr lang="en-US" sz="3360" b="1" dirty="0"/>
              <a:t>Follow &amp; Connect with Me:</a:t>
            </a:r>
            <a:br>
              <a:rPr lang="en-US" sz="3360" dirty="0"/>
            </a:br>
            <a:r>
              <a:rPr lang="en-US" sz="3360" dirty="0"/>
              <a:t>📌 </a:t>
            </a:r>
            <a:r>
              <a:rPr lang="en-US" sz="3360" b="1" dirty="0"/>
              <a:t>LinkedIn:</a:t>
            </a:r>
            <a:r>
              <a:rPr lang="en-US" sz="3360" dirty="0"/>
              <a:t> </a:t>
            </a:r>
            <a:r>
              <a:rPr lang="en-US" sz="3360" b="1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linkedin.com/in/DevHammad0</a:t>
            </a:r>
            <a:br>
              <a:rPr lang="en-US" sz="336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360" dirty="0"/>
              <a:t>📌 </a:t>
            </a:r>
            <a:r>
              <a:rPr lang="en-US" sz="3360" b="1" dirty="0"/>
              <a:t>GitHub:</a:t>
            </a:r>
            <a:r>
              <a:rPr lang="en-US" sz="3360" dirty="0"/>
              <a:t> </a:t>
            </a:r>
            <a:r>
              <a:rPr lang="en-US" sz="3360" b="1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github.com/DevHammad0</a:t>
            </a:r>
            <a:endParaRPr lang="en-US" sz="336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4832F-5C64-5524-D42D-D39F7B6810A0}"/>
              </a:ext>
            </a:extLst>
          </p:cNvPr>
          <p:cNvSpPr txBox="1"/>
          <p:nvPr/>
        </p:nvSpPr>
        <p:spPr>
          <a:xfrm>
            <a:off x="3421295" y="3948816"/>
            <a:ext cx="7317254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60" b="1" dirty="0"/>
              <a:t>Scan the QR code to connect instantly!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is LangChain?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is for developing language model-powered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offers tools to enhance language models’ capabilities.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Ease of Use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enhances the ease of use of language models.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is LangGraph?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123" y="5479852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Cyclic Computation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Adds cyclic computational capabilities to LLM applications.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2576" y="5479852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Extends LangChain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Built on top of LangChain.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5034" y="5479852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962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Agent-Like Behaviors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Enables complex, agent-like behaviors.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Concepts of LangGraph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Stateful Graph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node represents a step in computation.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Building blocks representing functions or computation steps.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Edges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nodes, defining the flow of computation.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>
            <a:solidFill>
              <a:schemeClr val="accent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3" name="Text 0"/>
          <p:cNvSpPr/>
          <p:nvPr/>
        </p:nvSpPr>
        <p:spPr>
          <a:xfrm>
            <a:off x="793790" y="868561"/>
            <a:ext cx="6670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Steps to Create a Graph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Define Graph State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 the state structure for the graph.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Create the Graph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a new instance of StateGraph.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Define Nodes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 nodes for classifying input.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694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 Nodes to Graph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nodes and define the flow using edges.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 Calling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78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 Calling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Allows the LLM to interact with external systems.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393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4660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73702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Adds significant flexibility to the language model.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627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Agentic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Makes the language model more agentic and capable.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7009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Example Tool Definitions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Fetch Stock Price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Fetch the current stock price for a given symbol.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924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Get Current Weather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the current weather for a given location.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17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LangGraph is a versatile tool for building complex, stateful applications with LLMs.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 its power for your projects by understanding its core concepts.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0" y="2366010"/>
            <a:ext cx="3322320" cy="34975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337197"/>
            <a:ext cx="7556422" cy="2126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Presidential Initiative for Artificial Intelligence &amp; Computing (PIAIC)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803697"/>
            <a:ext cx="75564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PIAIC aims to transform Pakistan through AI and cutting-edge technologies. The initiative seeks to establish Pakistan as a global hub for AI, cloud native computing, and related fields.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360</Words>
  <Application>Microsoft Office PowerPoint</Application>
  <PresentationFormat>Custom</PresentationFormat>
  <Paragraphs>67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Raleway</vt:lpstr>
      <vt:lpstr>Alexandria</vt:lpstr>
      <vt:lpstr>Nobile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Hammad</cp:lastModifiedBy>
  <cp:revision>6</cp:revision>
  <dcterms:created xsi:type="dcterms:W3CDTF">2025-02-16T17:24:54Z</dcterms:created>
  <dcterms:modified xsi:type="dcterms:W3CDTF">2025-02-22T16:47:21Z</dcterms:modified>
</cp:coreProperties>
</file>